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60" r:id="rId4"/>
    <p:sldId id="265" r:id="rId5"/>
    <p:sldId id="261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43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10/04/1441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33872" y="760810"/>
            <a:ext cx="792088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IQ" sz="2800" b="1" dirty="0" smtClean="0"/>
              <a:t>الأمراض الوراثية في الأسماك</a:t>
            </a:r>
            <a:endParaRPr lang="en-US" sz="2800" b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6833701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مربع نص 1"/>
          <p:cNvSpPr txBox="1"/>
          <p:nvPr/>
        </p:nvSpPr>
        <p:spPr>
          <a:xfrm>
            <a:off x="746198" y="5373216"/>
            <a:ext cx="7920880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IQ" sz="2800" b="1" dirty="0" smtClean="0"/>
              <a:t>الاستاذ الدكتورة خالدة سالم النعيم</a:t>
            </a:r>
          </a:p>
          <a:p>
            <a:pPr algn="ctr"/>
            <a:r>
              <a:rPr lang="ar-IQ" sz="2800" b="1" dirty="0" smtClean="0"/>
              <a:t>كلية الزراعة- جامعة البصرة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8721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3" t="10545" r="5792" b="16158"/>
          <a:stretch/>
        </p:blipFill>
        <p:spPr bwMode="auto">
          <a:xfrm>
            <a:off x="190399" y="836712"/>
            <a:ext cx="8630073" cy="5303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573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628800"/>
            <a:ext cx="3755281" cy="2972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80728"/>
            <a:ext cx="4705971" cy="392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5292080" y="66657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مربع نص 2"/>
          <p:cNvSpPr txBox="1"/>
          <p:nvPr/>
        </p:nvSpPr>
        <p:spPr>
          <a:xfrm>
            <a:off x="1763688" y="5229200"/>
            <a:ext cx="612068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IQ" sz="3200" b="1" dirty="0"/>
              <a:t>اورام </a:t>
            </a:r>
            <a:r>
              <a:rPr lang="ar-IQ" sz="3200" b="1" dirty="0" smtClean="0"/>
              <a:t>وتشوهات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9357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6" y="3989962"/>
            <a:ext cx="5408390" cy="25075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3733" y="667419"/>
            <a:ext cx="3295254" cy="32952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5292080" y="66657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مربع نص 2"/>
          <p:cNvSpPr txBox="1"/>
          <p:nvPr/>
        </p:nvSpPr>
        <p:spPr>
          <a:xfrm>
            <a:off x="1043608" y="1652536"/>
            <a:ext cx="3744416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IQ" sz="3200" b="1" dirty="0" smtClean="0"/>
              <a:t>اورام وتشوهات وراثية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2457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516" y="116632"/>
            <a:ext cx="4326048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151"/>
            <a:ext cx="3249322" cy="46741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3515939"/>
            <a:ext cx="3652129" cy="30130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395536" y="5195455"/>
            <a:ext cx="3766758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ar-IQ" sz="3200" b="1" dirty="0" smtClean="0"/>
              <a:t>تشوهات مظهرية وراثية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8026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21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dr.najem</dc:creator>
  <cp:lastModifiedBy>DR.Ahmed Saker</cp:lastModifiedBy>
  <cp:revision>51</cp:revision>
  <dcterms:created xsi:type="dcterms:W3CDTF">2015-12-18T16:23:15Z</dcterms:created>
  <dcterms:modified xsi:type="dcterms:W3CDTF">2019-12-07T08:23:25Z</dcterms:modified>
</cp:coreProperties>
</file>